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24384000" cy="13716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2" d="100"/>
          <a:sy n="32" d="100"/>
        </p:scale>
        <p:origin x="72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19-Apr-26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19-Apr-26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prezi.com/view/inwONk8ASK9RJWDJpAJs/?referral_token=yz9CyPlnB3FN&amp;utm_source=ppt_qr_code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762000" y="4038600"/>
            <a:ext cx="112014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WATER  IN MYTHOLOGY AND RELIGION</a:t>
            </a:r>
          </a:p>
          <a:p>
            <a:r>
              <a:rPr lang="en-US" sz="3600" dirty="0" smtClean="0">
                <a:solidFill>
                  <a:srgbClr val="0070C0"/>
                </a:solidFill>
              </a:rPr>
              <a:t>Exploring the Symbolic Meaning and Interpretations of Water in Various Cultures, Myths and Religions</a:t>
            </a:r>
          </a:p>
          <a:p>
            <a:endParaRPr lang="en-US" sz="3600" dirty="0">
              <a:solidFill>
                <a:srgbClr val="0070C0"/>
              </a:solidFill>
            </a:endParaRPr>
          </a:p>
          <a:p>
            <a:endParaRPr lang="en-US" sz="3600" dirty="0" smtClean="0">
              <a:solidFill>
                <a:srgbClr val="0070C0"/>
              </a:solidFill>
            </a:endParaRPr>
          </a:p>
          <a:p>
            <a:endParaRPr lang="en-US" sz="3600" dirty="0">
              <a:solidFill>
                <a:srgbClr val="0070C0"/>
              </a:solidFill>
            </a:endParaRPr>
          </a:p>
          <a:p>
            <a:r>
              <a:rPr lang="en-US" sz="3600" i="1" dirty="0" smtClean="0">
                <a:solidFill>
                  <a:srgbClr val="FFC000"/>
                </a:solidFill>
              </a:rPr>
              <a:t>                                          </a:t>
            </a:r>
            <a:r>
              <a:rPr lang="en-US" sz="3600" i="1" dirty="0" err="1" smtClean="0">
                <a:solidFill>
                  <a:srgbClr val="FFC000"/>
                </a:solidFill>
              </a:rPr>
              <a:t>Assoc.Prof</a:t>
            </a:r>
            <a:r>
              <a:rPr lang="en-US" sz="3600" i="1" dirty="0" smtClean="0">
                <a:solidFill>
                  <a:srgbClr val="FFC000"/>
                </a:solidFill>
              </a:rPr>
              <a:t>. </a:t>
            </a:r>
            <a:r>
              <a:rPr lang="en-US" sz="3600" i="1" dirty="0" err="1" smtClean="0">
                <a:solidFill>
                  <a:srgbClr val="FFC000"/>
                </a:solidFill>
              </a:rPr>
              <a:t>Ivanka</a:t>
            </a:r>
            <a:r>
              <a:rPr lang="en-US" sz="3600" i="1" dirty="0" smtClean="0">
                <a:solidFill>
                  <a:srgbClr val="FFC000"/>
                </a:solidFill>
              </a:rPr>
              <a:t> </a:t>
            </a:r>
            <a:r>
              <a:rPr lang="en-US" sz="3600" i="1" dirty="0" err="1" smtClean="0">
                <a:solidFill>
                  <a:srgbClr val="FFC000"/>
                </a:solidFill>
              </a:rPr>
              <a:t>Sakareva</a:t>
            </a:r>
            <a:r>
              <a:rPr lang="en-US" sz="3600" i="1" dirty="0" smtClean="0">
                <a:solidFill>
                  <a:srgbClr val="FFC000"/>
                </a:solidFill>
              </a:rPr>
              <a:t>, PhD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Freeform 3">
            <a:hlinkClick r:id="rId3" tooltip="https://prezi.com/view/inwONk8ASK9RJWDJpAJs/?referral_token=yz9CyPlnB3FN&amp;utm_source=ppt_qr_code"/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914400" y="7137400"/>
            <a:ext cx="5168900" cy="1422400"/>
          </a:xfrm>
          <a:custGeom>
            <a:avLst/>
            <a:gdLst/>
            <a:ahLst/>
            <a:cxnLst/>
            <a:rect l="l" t="t" r="r" b="b"/>
            <a:pathLst>
              <a:path w="5168900" h="1422400">
                <a:moveTo>
                  <a:pt x="0" y="0"/>
                </a:moveTo>
                <a:lnTo>
                  <a:pt x="5168900" y="0"/>
                </a:lnTo>
                <a:lnTo>
                  <a:pt x="5168900" y="1422400"/>
                </a:lnTo>
                <a:lnTo>
                  <a:pt x="0" y="1422400"/>
                </a:lnTo>
                <a:close/>
              </a:path>
            </a:pathLst>
          </a:custGeom>
          <a:noFill/>
          <a:ln>
            <a:noFill/>
          </a:ln>
        </p:spPr>
      </p:sp>
      <p:pic>
        <p:nvPicPr>
          <p:cNvPr id="4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1900" y="3860800"/>
            <a:ext cx="5994400" cy="5994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27</Words>
  <Application>Microsoft Office PowerPoint</Application>
  <PresentationFormat>По избор</PresentationFormat>
  <Paragraphs>6</Paragraphs>
  <Slides>25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Иванка Сакарева</dc:creator>
  <cp:lastModifiedBy>Иванка Сакарева</cp:lastModifiedBy>
  <cp:revision>2</cp:revision>
  <dcterms:created xsi:type="dcterms:W3CDTF">2006-08-16T00:00:00Z</dcterms:created>
  <dcterms:modified xsi:type="dcterms:W3CDTF">2026-04-19T05:15:41Z</dcterms:modified>
</cp:coreProperties>
</file>